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6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Emanuel Lalonde" userId="a89c3bae-6207-4da7-b5d0-5f0bc5afed37" providerId="ADAL" clId="{DB2EF050-947E-45EA-AB50-0C32A11D723F}"/>
    <pc:docChg chg="custSel modSld">
      <pc:chgData name="Ian Emanuel Lalonde" userId="a89c3bae-6207-4da7-b5d0-5f0bc5afed37" providerId="ADAL" clId="{DB2EF050-947E-45EA-AB50-0C32A11D723F}" dt="2023-12-08T14:39:13.878" v="49" actId="20577"/>
      <pc:docMkLst>
        <pc:docMk/>
      </pc:docMkLst>
      <pc:sldChg chg="modSp mod">
        <pc:chgData name="Ian Emanuel Lalonde" userId="a89c3bae-6207-4da7-b5d0-5f0bc5afed37" providerId="ADAL" clId="{DB2EF050-947E-45EA-AB50-0C32A11D723F}" dt="2023-12-08T14:39:13.878" v="49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DB2EF050-947E-45EA-AB50-0C32A11D723F}" dt="2023-12-08T14:39:13.878" v="49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97CD7795-DBBA-41D2-9015-65A9D1FB51FD}"/>
    <pc:docChg chg="custSel addSld modSld sldOrd">
      <pc:chgData name="Ian Emanuel Lalonde" userId="a89c3bae-6207-4da7-b5d0-5f0bc5afed37" providerId="ADAL" clId="{97CD7795-DBBA-41D2-9015-65A9D1FB51FD}" dt="2023-12-06T21:25:19.735" v="287" actId="20577"/>
      <pc:docMkLst>
        <pc:docMk/>
      </pc:docMkLst>
      <pc:sldChg chg="ord">
        <pc:chgData name="Ian Emanuel Lalonde" userId="a89c3bae-6207-4da7-b5d0-5f0bc5afed37" providerId="ADAL" clId="{97CD7795-DBBA-41D2-9015-65A9D1FB51FD}" dt="2023-11-27T15:27:51.776" v="18"/>
        <pc:sldMkLst>
          <pc:docMk/>
          <pc:sldMk cId="2437643473" sldId="261"/>
        </pc:sldMkLst>
      </pc:sldChg>
      <pc:sldChg chg="modSp">
        <pc:chgData name="Ian Emanuel Lalonde" userId="a89c3bae-6207-4da7-b5d0-5f0bc5afed37" providerId="ADAL" clId="{97CD7795-DBBA-41D2-9015-65A9D1FB51FD}" dt="2023-11-23T19:46:03.229" v="17" actId="20577"/>
        <pc:sldMkLst>
          <pc:docMk/>
          <pc:sldMk cId="3001440022" sldId="266"/>
        </pc:sldMkLst>
        <pc:spChg chg="mod">
          <ac:chgData name="Ian Emanuel Lalonde" userId="a89c3bae-6207-4da7-b5d0-5f0bc5afed37" providerId="ADAL" clId="{97CD7795-DBBA-41D2-9015-65A9D1FB51FD}" dt="2023-11-23T19:46:03.229" v="17" actId="20577"/>
          <ac:spMkLst>
            <pc:docMk/>
            <pc:sldMk cId="3001440022" sldId="266"/>
            <ac:spMk id="3" creationId="{5D3D2901-00F9-4972-927F-7C86DB2CA01B}"/>
          </ac:spMkLst>
        </pc:spChg>
      </pc:sldChg>
      <pc:sldChg chg="modSp add">
        <pc:chgData name="Ian Emanuel Lalonde" userId="a89c3bae-6207-4da7-b5d0-5f0bc5afed37" providerId="ADAL" clId="{97CD7795-DBBA-41D2-9015-65A9D1FB51FD}" dt="2023-12-06T21:25:19.735" v="287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97CD7795-DBBA-41D2-9015-65A9D1FB51FD}" dt="2023-12-06T15:47:37.988" v="33" actId="20577"/>
          <ac:spMkLst>
            <pc:docMk/>
            <pc:sldMk cId="251775368" sldId="267"/>
            <ac:spMk id="2" creationId="{B980F129-FE5C-483F-B638-387C2A0F96DA}"/>
          </ac:spMkLst>
        </pc:spChg>
        <pc:spChg chg="mod">
          <ac:chgData name="Ian Emanuel Lalonde" userId="a89c3bae-6207-4da7-b5d0-5f0bc5afed37" providerId="ADAL" clId="{97CD7795-DBBA-41D2-9015-65A9D1FB51FD}" dt="2023-12-06T21:25:19.735" v="287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DE671605-785D-4A87-A118-6DAF00D6BA3A}"/>
    <pc:docChg chg="custSel modSld">
      <pc:chgData name="Ian Emanuel Lalonde" userId="a89c3bae-6207-4da7-b5d0-5f0bc5afed37" providerId="ADAL" clId="{DE671605-785D-4A87-A118-6DAF00D6BA3A}" dt="2023-12-11T15:38:24.711" v="291" actId="20577"/>
      <pc:docMkLst>
        <pc:docMk/>
      </pc:docMkLst>
      <pc:sldChg chg="modSp">
        <pc:chgData name="Ian Emanuel Lalonde" userId="a89c3bae-6207-4da7-b5d0-5f0bc5afed37" providerId="ADAL" clId="{DE671605-785D-4A87-A118-6DAF00D6BA3A}" dt="2023-12-11T15:38:24.711" v="291" actId="20577"/>
        <pc:sldMkLst>
          <pc:docMk/>
          <pc:sldMk cId="3001440022" sldId="266"/>
        </pc:sldMkLst>
        <pc:spChg chg="mod">
          <ac:chgData name="Ian Emanuel Lalonde" userId="a89c3bae-6207-4da7-b5d0-5f0bc5afed37" providerId="ADAL" clId="{DE671605-785D-4A87-A118-6DAF00D6BA3A}" dt="2023-12-11T15:38:24.711" v="291" actId="20577"/>
          <ac:spMkLst>
            <pc:docMk/>
            <pc:sldMk cId="3001440022" sldId="266"/>
            <ac:spMk id="3" creationId="{5D3D2901-00F9-4972-927F-7C86DB2CA01B}"/>
          </ac:spMkLst>
        </pc:spChg>
      </pc:sldChg>
      <pc:sldChg chg="modSp">
        <pc:chgData name="Ian Emanuel Lalonde" userId="a89c3bae-6207-4da7-b5d0-5f0bc5afed37" providerId="ADAL" clId="{DE671605-785D-4A87-A118-6DAF00D6BA3A}" dt="2023-12-11T15:35:44.604" v="236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DE671605-785D-4A87-A118-6DAF00D6BA3A}" dt="2023-12-11T15:33:50.749" v="5" actId="20577"/>
          <ac:spMkLst>
            <pc:docMk/>
            <pc:sldMk cId="251775368" sldId="267"/>
            <ac:spMk id="2" creationId="{B980F129-FE5C-483F-B638-387C2A0F96DA}"/>
          </ac:spMkLst>
        </pc:spChg>
        <pc:spChg chg="mod">
          <ac:chgData name="Ian Emanuel Lalonde" userId="a89c3bae-6207-4da7-b5d0-5f0bc5afed37" providerId="ADAL" clId="{DE671605-785D-4A87-A118-6DAF00D6BA3A}" dt="2023-12-11T15:35:44.604" v="236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2EF8CAF9-C5F5-430C-8945-6E3C9F3042EE}"/>
    <pc:docChg chg="undo custSel addSld delSld modSld">
      <pc:chgData name="Ian Emanuel Lalonde" userId="a89c3bae-6207-4da7-b5d0-5f0bc5afed37" providerId="ADAL" clId="{2EF8CAF9-C5F5-430C-8945-6E3C9F3042EE}" dt="2023-10-25T20:21:02.872" v="2966" actId="5793"/>
      <pc:docMkLst>
        <pc:docMk/>
      </pc:docMkLst>
      <pc:sldChg chg="addSp delSp modSp add">
        <pc:chgData name="Ian Emanuel Lalonde" userId="a89c3bae-6207-4da7-b5d0-5f0bc5afed37" providerId="ADAL" clId="{2EF8CAF9-C5F5-430C-8945-6E3C9F3042EE}" dt="2023-10-17T15:41:10.294" v="235" actId="1076"/>
        <pc:sldMkLst>
          <pc:docMk/>
          <pc:sldMk cId="947572312" sldId="256"/>
        </pc:sldMkLst>
        <pc:spChg chg="mod">
          <ac:chgData name="Ian Emanuel Lalonde" userId="a89c3bae-6207-4da7-b5d0-5f0bc5afed37" providerId="ADAL" clId="{2EF8CAF9-C5F5-430C-8945-6E3C9F3042EE}" dt="2023-10-17T15:41:10.294" v="235" actId="1076"/>
          <ac:spMkLst>
            <pc:docMk/>
            <pc:sldMk cId="947572312" sldId="256"/>
            <ac:spMk id="2" creationId="{7CEC59A1-86D1-4F75-BD03-E80B520922DD}"/>
          </ac:spMkLst>
        </pc:spChg>
        <pc:spChg chg="del mod">
          <ac:chgData name="Ian Emanuel Lalonde" userId="a89c3bae-6207-4da7-b5d0-5f0bc5afed37" providerId="ADAL" clId="{2EF8CAF9-C5F5-430C-8945-6E3C9F3042EE}" dt="2023-10-17T15:41:02.859" v="234" actId="478"/>
          <ac:spMkLst>
            <pc:docMk/>
            <pc:sldMk cId="947572312" sldId="256"/>
            <ac:spMk id="3" creationId="{0DDD81C1-C26F-456C-97AA-E543D9F5F397}"/>
          </ac:spMkLst>
        </pc:spChg>
        <pc:picChg chg="add del mod">
          <ac:chgData name="Ian Emanuel Lalonde" userId="a89c3bae-6207-4da7-b5d0-5f0bc5afed37" providerId="ADAL" clId="{2EF8CAF9-C5F5-430C-8945-6E3C9F3042EE}" dt="2023-10-17T15:33:31.733" v="205" actId="478"/>
          <ac:picMkLst>
            <pc:docMk/>
            <pc:sldMk cId="947572312" sldId="256"/>
            <ac:picMk id="4" creationId="{61ADB963-AD42-4CB7-8F59-D0EBB063A2E8}"/>
          </ac:picMkLst>
        </pc:picChg>
        <pc:picChg chg="add del mod ord">
          <ac:chgData name="Ian Emanuel Lalonde" userId="a89c3bae-6207-4da7-b5d0-5f0bc5afed37" providerId="ADAL" clId="{2EF8CAF9-C5F5-430C-8945-6E3C9F3042EE}" dt="2023-10-17T15:40:58.571" v="232" actId="478"/>
          <ac:picMkLst>
            <pc:docMk/>
            <pc:sldMk cId="947572312" sldId="256"/>
            <ac:picMk id="5" creationId="{B640794B-4827-418E-9D74-0FF7E8056456}"/>
          </ac:picMkLst>
        </pc:picChg>
      </pc:sldChg>
      <pc:sldChg chg="addSp modSp add">
        <pc:chgData name="Ian Emanuel Lalonde" userId="a89c3bae-6207-4da7-b5d0-5f0bc5afed37" providerId="ADAL" clId="{2EF8CAF9-C5F5-430C-8945-6E3C9F3042EE}" dt="2023-10-17T15:28:52.700" v="194" actId="20577"/>
        <pc:sldMkLst>
          <pc:docMk/>
          <pc:sldMk cId="1140485582" sldId="258"/>
        </pc:sldMkLst>
        <pc:spChg chg="add mod">
          <ac:chgData name="Ian Emanuel Lalonde" userId="a89c3bae-6207-4da7-b5d0-5f0bc5afed37" providerId="ADAL" clId="{2EF8CAF9-C5F5-430C-8945-6E3C9F3042EE}" dt="2023-10-17T15:11:27.015" v="70" actId="1076"/>
          <ac:spMkLst>
            <pc:docMk/>
            <pc:sldMk cId="1140485582" sldId="258"/>
            <ac:spMk id="2" creationId="{27A1C731-D6BB-499B-8BE3-F8C132C68366}"/>
          </ac:spMkLst>
        </pc:spChg>
        <pc:spChg chg="add mod">
          <ac:chgData name="Ian Emanuel Lalonde" userId="a89c3bae-6207-4da7-b5d0-5f0bc5afed37" providerId="ADAL" clId="{2EF8CAF9-C5F5-430C-8945-6E3C9F3042EE}" dt="2023-10-17T15:27:53.411" v="110" actId="1076"/>
          <ac:spMkLst>
            <pc:docMk/>
            <pc:sldMk cId="1140485582" sldId="258"/>
            <ac:spMk id="6" creationId="{28E80D04-BF5D-4252-B295-27188CBEE5FE}"/>
          </ac:spMkLst>
        </pc:spChg>
        <pc:spChg chg="add mod">
          <ac:chgData name="Ian Emanuel Lalonde" userId="a89c3bae-6207-4da7-b5d0-5f0bc5afed37" providerId="ADAL" clId="{2EF8CAF9-C5F5-430C-8945-6E3C9F3042EE}" dt="2023-10-17T15:28:16.586" v="154" actId="20577"/>
          <ac:spMkLst>
            <pc:docMk/>
            <pc:sldMk cId="1140485582" sldId="258"/>
            <ac:spMk id="7" creationId="{8B6D3D49-2D72-4824-AB98-5EBB059F6813}"/>
          </ac:spMkLst>
        </pc:spChg>
        <pc:spChg chg="add mod">
          <ac:chgData name="Ian Emanuel Lalonde" userId="a89c3bae-6207-4da7-b5d0-5f0bc5afed37" providerId="ADAL" clId="{2EF8CAF9-C5F5-430C-8945-6E3C9F3042EE}" dt="2023-10-17T15:28:52.700" v="194" actId="20577"/>
          <ac:spMkLst>
            <pc:docMk/>
            <pc:sldMk cId="1140485582" sldId="258"/>
            <ac:spMk id="8" creationId="{AD7A22A0-5CE8-4C2B-A5A0-2EA91969A8C1}"/>
          </ac:spMkLst>
        </pc:spChg>
        <pc:picChg chg="add mod modCrop">
          <ac:chgData name="Ian Emanuel Lalonde" userId="a89c3bae-6207-4da7-b5d0-5f0bc5afed37" providerId="ADAL" clId="{2EF8CAF9-C5F5-430C-8945-6E3C9F3042EE}" dt="2023-10-17T15:11:19.496" v="69" actId="1076"/>
          <ac:picMkLst>
            <pc:docMk/>
            <pc:sldMk cId="1140485582" sldId="258"/>
            <ac:picMk id="3" creationId="{0BB290BF-ADF5-4C6C-B065-13F48A8131B0}"/>
          </ac:picMkLst>
        </pc:picChg>
        <pc:picChg chg="add mod modCrop">
          <ac:chgData name="Ian Emanuel Lalonde" userId="a89c3bae-6207-4da7-b5d0-5f0bc5afed37" providerId="ADAL" clId="{2EF8CAF9-C5F5-430C-8945-6E3C9F3042EE}" dt="2023-10-17T15:11:16.713" v="68" actId="1076"/>
          <ac:picMkLst>
            <pc:docMk/>
            <pc:sldMk cId="1140485582" sldId="258"/>
            <ac:picMk id="4" creationId="{B9F446D6-6CAF-4968-95D3-634F28B41545}"/>
          </ac:picMkLst>
        </pc:picChg>
        <pc:picChg chg="add mod modCrop">
          <ac:chgData name="Ian Emanuel Lalonde" userId="a89c3bae-6207-4da7-b5d0-5f0bc5afed37" providerId="ADAL" clId="{2EF8CAF9-C5F5-430C-8945-6E3C9F3042EE}" dt="2023-10-17T15:11:06.244" v="64" actId="14100"/>
          <ac:picMkLst>
            <pc:docMk/>
            <pc:sldMk cId="1140485582" sldId="258"/>
            <ac:picMk id="5" creationId="{E74B9350-1BC2-440C-94BB-B46DBE7714DF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17T15:46:11.021" v="306" actId="14100"/>
        <pc:sldMkLst>
          <pc:docMk/>
          <pc:sldMk cId="1910272229" sldId="259"/>
        </pc:sldMkLst>
        <pc:spChg chg="add del mod">
          <ac:chgData name="Ian Emanuel Lalonde" userId="a89c3bae-6207-4da7-b5d0-5f0bc5afed37" providerId="ADAL" clId="{2EF8CAF9-C5F5-430C-8945-6E3C9F3042EE}" dt="2023-10-17T15:45:14.233" v="281" actId="1076"/>
          <ac:spMkLst>
            <pc:docMk/>
            <pc:sldMk cId="1910272229" sldId="259"/>
            <ac:spMk id="4" creationId="{95ADB002-4D94-40C2-9A48-01D943B106EA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5" creationId="{B262B11D-A612-4AE1-B45A-0E03D8839795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6" creationId="{27B726F6-72AA-412F-9074-14D5C6423590}"/>
          </ac:spMkLst>
        </pc:spChg>
        <pc:spChg chg="add mod">
          <ac:chgData name="Ian Emanuel Lalonde" userId="a89c3bae-6207-4da7-b5d0-5f0bc5afed37" providerId="ADAL" clId="{2EF8CAF9-C5F5-430C-8945-6E3C9F3042EE}" dt="2023-10-17T15:45:43.373" v="299" actId="1076"/>
          <ac:spMkLst>
            <pc:docMk/>
            <pc:sldMk cId="1910272229" sldId="259"/>
            <ac:spMk id="7" creationId="{BB938ACB-978C-4905-9952-040473890DA1}"/>
          </ac:spMkLst>
        </pc:spChg>
        <pc:picChg chg="add mod">
          <ac:chgData name="Ian Emanuel Lalonde" userId="a89c3bae-6207-4da7-b5d0-5f0bc5afed37" providerId="ADAL" clId="{2EF8CAF9-C5F5-430C-8945-6E3C9F3042EE}" dt="2023-10-17T15:44:38.949" v="261" actId="14100"/>
          <ac:picMkLst>
            <pc:docMk/>
            <pc:sldMk cId="1910272229" sldId="259"/>
            <ac:picMk id="2" creationId="{E7F75362-5197-4731-BF7C-1E833B49D667}"/>
          </ac:picMkLst>
        </pc:picChg>
        <pc:picChg chg="add mod">
          <ac:chgData name="Ian Emanuel Lalonde" userId="a89c3bae-6207-4da7-b5d0-5f0bc5afed37" providerId="ADAL" clId="{2EF8CAF9-C5F5-430C-8945-6E3C9F3042EE}" dt="2023-10-17T15:44:41.067" v="262" actId="14100"/>
          <ac:picMkLst>
            <pc:docMk/>
            <pc:sldMk cId="1910272229" sldId="259"/>
            <ac:picMk id="3" creationId="{0D5F666F-4F6A-47FF-BD48-0AE9C422D1B0}"/>
          </ac:picMkLst>
        </pc:picChg>
        <pc:cxnChg chg="add mod">
          <ac:chgData name="Ian Emanuel Lalonde" userId="a89c3bae-6207-4da7-b5d0-5f0bc5afed37" providerId="ADAL" clId="{2EF8CAF9-C5F5-430C-8945-6E3C9F3042EE}" dt="2023-10-17T15:46:11.021" v="306" actId="14100"/>
          <ac:cxnSpMkLst>
            <pc:docMk/>
            <pc:sldMk cId="1910272229" sldId="259"/>
            <ac:cxnSpMk id="9" creationId="{7668B8BC-653E-4052-8ADA-64DD584AE41C}"/>
          </ac:cxnSpMkLst>
        </pc:cxnChg>
        <pc:cxnChg chg="add mod">
          <ac:chgData name="Ian Emanuel Lalonde" userId="a89c3bae-6207-4da7-b5d0-5f0bc5afed37" providerId="ADAL" clId="{2EF8CAF9-C5F5-430C-8945-6E3C9F3042EE}" dt="2023-10-17T15:46:07.622" v="305" actId="14100"/>
          <ac:cxnSpMkLst>
            <pc:docMk/>
            <pc:sldMk cId="1910272229" sldId="259"/>
            <ac:cxnSpMk id="10" creationId="{A9988510-5469-4545-9B5B-8D09E613BE3A}"/>
          </ac:cxnSpMkLst>
        </pc:cxnChg>
      </pc:sldChg>
      <pc:sldChg chg="addSp delSp modSp add">
        <pc:chgData name="Ian Emanuel Lalonde" userId="a89c3bae-6207-4da7-b5d0-5f0bc5afed37" providerId="ADAL" clId="{2EF8CAF9-C5F5-430C-8945-6E3C9F3042EE}" dt="2023-10-17T17:06:08.439" v="375" actId="14100"/>
        <pc:sldMkLst>
          <pc:docMk/>
          <pc:sldMk cId="882677335" sldId="260"/>
        </pc:sldMkLst>
        <pc:spChg chg="del">
          <ac:chgData name="Ian Emanuel Lalonde" userId="a89c3bae-6207-4da7-b5d0-5f0bc5afed37" providerId="ADAL" clId="{2EF8CAF9-C5F5-430C-8945-6E3C9F3042EE}" dt="2023-10-17T17:02:30.469" v="308" actId="478"/>
          <ac:spMkLst>
            <pc:docMk/>
            <pc:sldMk cId="882677335" sldId="260"/>
            <ac:spMk id="7" creationId="{BB938ACB-978C-4905-9952-040473890DA1}"/>
          </ac:spMkLst>
        </pc:spChg>
        <pc:spChg chg="add mod">
          <ac:chgData name="Ian Emanuel Lalonde" userId="a89c3bae-6207-4da7-b5d0-5f0bc5afed37" providerId="ADAL" clId="{2EF8CAF9-C5F5-430C-8945-6E3C9F3042EE}" dt="2023-10-17T17:05:51.764" v="369" actId="1076"/>
          <ac:spMkLst>
            <pc:docMk/>
            <pc:sldMk cId="882677335" sldId="260"/>
            <ac:spMk id="13" creationId="{8B4A3717-25F9-401C-91B5-129D5A68A3A6}"/>
          </ac:spMkLst>
        </pc:sp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2" creationId="{E7F75362-5197-4731-BF7C-1E833B49D667}"/>
          </ac:picMkLst>
        </pc:pic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3" creationId="{0D5F666F-4F6A-47FF-BD48-0AE9C422D1B0}"/>
          </ac:picMkLst>
        </pc:picChg>
        <pc:picChg chg="add mod">
          <ac:chgData name="Ian Emanuel Lalonde" userId="a89c3bae-6207-4da7-b5d0-5f0bc5afed37" providerId="ADAL" clId="{2EF8CAF9-C5F5-430C-8945-6E3C9F3042EE}" dt="2023-10-17T17:05:13.275" v="316" actId="1076"/>
          <ac:picMkLst>
            <pc:docMk/>
            <pc:sldMk cId="882677335" sldId="260"/>
            <ac:picMk id="6" creationId="{DE526575-44FC-40A9-B97F-B8C77A0E5323}"/>
          </ac:picMkLst>
        </pc:picChg>
        <pc:picChg chg="add del">
          <ac:chgData name="Ian Emanuel Lalonde" userId="a89c3bae-6207-4da7-b5d0-5f0bc5afed37" providerId="ADAL" clId="{2EF8CAF9-C5F5-430C-8945-6E3C9F3042EE}" dt="2023-10-17T17:05:08.174" v="315" actId="478"/>
          <ac:picMkLst>
            <pc:docMk/>
            <pc:sldMk cId="882677335" sldId="260"/>
            <ac:picMk id="8" creationId="{AB234B27-B20E-4628-ACC1-B5E6E3D65255}"/>
          </ac:picMkLst>
        </pc:picChg>
        <pc:picChg chg="add mod">
          <ac:chgData name="Ian Emanuel Lalonde" userId="a89c3bae-6207-4da7-b5d0-5f0bc5afed37" providerId="ADAL" clId="{2EF8CAF9-C5F5-430C-8945-6E3C9F3042EE}" dt="2023-10-17T17:04:59.328" v="314" actId="1076"/>
          <ac:picMkLst>
            <pc:docMk/>
            <pc:sldMk cId="882677335" sldId="260"/>
            <ac:picMk id="12" creationId="{48955379-47F4-449B-8500-997ED140DE17}"/>
          </ac:picMkLst>
        </pc:pic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9" creationId="{7668B8BC-653E-4052-8ADA-64DD584AE41C}"/>
          </ac:cxnSpMkLst>
        </pc:cxn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10" creationId="{A9988510-5469-4545-9B5B-8D09E613BE3A}"/>
          </ac:cxnSpMkLst>
        </pc:cxnChg>
        <pc:cxnChg chg="add mod">
          <ac:chgData name="Ian Emanuel Lalonde" userId="a89c3bae-6207-4da7-b5d0-5f0bc5afed37" providerId="ADAL" clId="{2EF8CAF9-C5F5-430C-8945-6E3C9F3042EE}" dt="2023-10-17T17:06:03.232" v="372" actId="14100"/>
          <ac:cxnSpMkLst>
            <pc:docMk/>
            <pc:sldMk cId="882677335" sldId="260"/>
            <ac:cxnSpMk id="14" creationId="{CB7C1121-D21B-4C24-9FB4-4AD353CDF20E}"/>
          </ac:cxnSpMkLst>
        </pc:cxnChg>
        <pc:cxnChg chg="add mod">
          <ac:chgData name="Ian Emanuel Lalonde" userId="a89c3bae-6207-4da7-b5d0-5f0bc5afed37" providerId="ADAL" clId="{2EF8CAF9-C5F5-430C-8945-6E3C9F3042EE}" dt="2023-10-17T17:06:08.439" v="375" actId="14100"/>
          <ac:cxnSpMkLst>
            <pc:docMk/>
            <pc:sldMk cId="882677335" sldId="260"/>
            <ac:cxnSpMk id="17" creationId="{A9B9DB3D-72FE-4CFD-886B-25AEDE207919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4T18:31:58.053" v="1202" actId="114"/>
        <pc:sldMkLst>
          <pc:docMk/>
          <pc:sldMk cId="2437643473" sldId="261"/>
        </pc:sldMkLst>
        <pc:spChg chg="mod">
          <ac:chgData name="Ian Emanuel Lalonde" userId="a89c3bae-6207-4da7-b5d0-5f0bc5afed37" providerId="ADAL" clId="{2EF8CAF9-C5F5-430C-8945-6E3C9F3042EE}" dt="2023-10-20T18:21:45.260" v="402" actId="20577"/>
          <ac:spMkLst>
            <pc:docMk/>
            <pc:sldMk cId="2437643473" sldId="261"/>
            <ac:spMk id="2" creationId="{211DDFF2-BAAC-4E91-A0C9-EE43DBD2857A}"/>
          </ac:spMkLst>
        </pc:spChg>
        <pc:spChg chg="add mod">
          <ac:chgData name="Ian Emanuel Lalonde" userId="a89c3bae-6207-4da7-b5d0-5f0bc5afed37" providerId="ADAL" clId="{2EF8CAF9-C5F5-430C-8945-6E3C9F3042EE}" dt="2023-10-24T18:31:58.053" v="1202" actId="114"/>
          <ac:spMkLst>
            <pc:docMk/>
            <pc:sldMk cId="2437643473" sldId="261"/>
            <ac:spMk id="3" creationId="{B0DF3C39-3EDA-49D2-AF51-E740B0707346}"/>
          </ac:spMkLst>
        </pc:spChg>
        <pc:spChg chg="add mod">
          <ac:chgData name="Ian Emanuel Lalonde" userId="a89c3bae-6207-4da7-b5d0-5f0bc5afed37" providerId="ADAL" clId="{2EF8CAF9-C5F5-430C-8945-6E3C9F3042EE}" dt="2023-10-24T17:35:28.431" v="1014" actId="20577"/>
          <ac:spMkLst>
            <pc:docMk/>
            <pc:sldMk cId="2437643473" sldId="261"/>
            <ac:spMk id="4" creationId="{5286C2DE-4502-46C0-ACC5-D6B9F38BBAC0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20:05:27.634" v="2329" actId="20577"/>
        <pc:sldMkLst>
          <pc:docMk/>
          <pc:sldMk cId="1864646589" sldId="262"/>
        </pc:sldMkLst>
        <pc:spChg chg="del mod">
          <ac:chgData name="Ian Emanuel Lalonde" userId="a89c3bae-6207-4da7-b5d0-5f0bc5afed37" providerId="ADAL" clId="{2EF8CAF9-C5F5-430C-8945-6E3C9F3042EE}" dt="2023-10-24T18:30:09.812" v="1027"/>
          <ac:spMkLst>
            <pc:docMk/>
            <pc:sldMk cId="1864646589" sldId="262"/>
            <ac:spMk id="2" creationId="{E4BF75AF-E569-4F79-9054-EEAFD6190589}"/>
          </ac:spMkLst>
        </pc:spChg>
        <pc:spChg chg="add mod">
          <ac:chgData name="Ian Emanuel Lalonde" userId="a89c3bae-6207-4da7-b5d0-5f0bc5afed37" providerId="ADAL" clId="{2EF8CAF9-C5F5-430C-8945-6E3C9F3042EE}" dt="2023-10-24T18:30:20.877" v="1049" actId="20577"/>
          <ac:spMkLst>
            <pc:docMk/>
            <pc:sldMk cId="1864646589" sldId="262"/>
            <ac:spMk id="3" creationId="{14EA59AD-232C-486A-9C20-03E04BAFADE6}"/>
          </ac:spMkLst>
        </pc:spChg>
        <pc:spChg chg="add mod">
          <ac:chgData name="Ian Emanuel Lalonde" userId="a89c3bae-6207-4da7-b5d0-5f0bc5afed37" providerId="ADAL" clId="{2EF8CAF9-C5F5-430C-8945-6E3C9F3042EE}" dt="2023-10-25T20:05:27.634" v="2329" actId="20577"/>
          <ac:spMkLst>
            <pc:docMk/>
            <pc:sldMk cId="1864646589" sldId="262"/>
            <ac:spMk id="4" creationId="{63AA8ED6-CE92-4BA2-ABCC-A3E77CE3BCEC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17:28:03.154" v="1893" actId="1076"/>
        <pc:sldMkLst>
          <pc:docMk/>
          <pc:sldMk cId="3080653416" sldId="263"/>
        </pc:sldMkLst>
        <pc:spChg chg="mod">
          <ac:chgData name="Ian Emanuel Lalonde" userId="a89c3bae-6207-4da7-b5d0-5f0bc5afed37" providerId="ADAL" clId="{2EF8CAF9-C5F5-430C-8945-6E3C9F3042EE}" dt="2023-10-25T15:48:32.951" v="1532" actId="20577"/>
          <ac:spMkLst>
            <pc:docMk/>
            <pc:sldMk cId="3080653416" sldId="263"/>
            <ac:spMk id="2" creationId="{F08978BB-7D60-41EC-85F0-CC14E32E7A87}"/>
          </ac:spMkLst>
        </pc:spChg>
        <pc:spChg chg="del">
          <ac:chgData name="Ian Emanuel Lalonde" userId="a89c3bae-6207-4da7-b5d0-5f0bc5afed37" providerId="ADAL" clId="{2EF8CAF9-C5F5-430C-8945-6E3C9F3042EE}" dt="2023-10-25T15:49:24.646" v="1533"/>
          <ac:spMkLst>
            <pc:docMk/>
            <pc:sldMk cId="3080653416" sldId="263"/>
            <ac:spMk id="3" creationId="{6908F055-6D00-434E-8016-11A28747EC6F}"/>
          </ac:spMkLst>
        </pc:spChg>
        <pc:spChg chg="add mod">
          <ac:chgData name="Ian Emanuel Lalonde" userId="a89c3bae-6207-4da7-b5d0-5f0bc5afed37" providerId="ADAL" clId="{2EF8CAF9-C5F5-430C-8945-6E3C9F3042EE}" dt="2023-10-25T15:49:55.758" v="1599" actId="20577"/>
          <ac:spMkLst>
            <pc:docMk/>
            <pc:sldMk cId="3080653416" sldId="263"/>
            <ac:spMk id="5" creationId="{8A52662C-A466-4AF5-AE27-5998503253F9}"/>
          </ac:spMkLst>
        </pc:spChg>
        <pc:spChg chg="add mod">
          <ac:chgData name="Ian Emanuel Lalonde" userId="a89c3bae-6207-4da7-b5d0-5f0bc5afed37" providerId="ADAL" clId="{2EF8CAF9-C5F5-430C-8945-6E3C9F3042EE}" dt="2023-10-25T15:52:39.569" v="1696" actId="1076"/>
          <ac:spMkLst>
            <pc:docMk/>
            <pc:sldMk cId="3080653416" sldId="263"/>
            <ac:spMk id="6" creationId="{6ADD98BD-7B00-4F70-AFF7-81C004BB48DD}"/>
          </ac:spMkLst>
        </pc:spChg>
        <pc:spChg chg="add mod">
          <ac:chgData name="Ian Emanuel Lalonde" userId="a89c3bae-6207-4da7-b5d0-5f0bc5afed37" providerId="ADAL" clId="{2EF8CAF9-C5F5-430C-8945-6E3C9F3042EE}" dt="2023-10-25T17:28:03.154" v="1893" actId="1076"/>
          <ac:spMkLst>
            <pc:docMk/>
            <pc:sldMk cId="3080653416" sldId="263"/>
            <ac:spMk id="7" creationId="{F87DD30D-73B1-4E2B-95E3-9985D199BB58}"/>
          </ac:spMkLst>
        </pc:spChg>
        <pc:picChg chg="add mod">
          <ac:chgData name="Ian Emanuel Lalonde" userId="a89c3bae-6207-4da7-b5d0-5f0bc5afed37" providerId="ADAL" clId="{2EF8CAF9-C5F5-430C-8945-6E3C9F3042EE}" dt="2023-10-25T15:49:27.205" v="1534" actId="1076"/>
          <ac:picMkLst>
            <pc:docMk/>
            <pc:sldMk cId="3080653416" sldId="263"/>
            <ac:picMk id="4" creationId="{E83F122B-2A8E-4209-918B-5D9CF0996D97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25T19:42:46.144" v="2274" actId="20577"/>
        <pc:sldMkLst>
          <pc:docMk/>
          <pc:sldMk cId="836863526" sldId="264"/>
        </pc:sldMkLst>
        <pc:spChg chg="mod">
          <ac:chgData name="Ian Emanuel Lalonde" userId="a89c3bae-6207-4da7-b5d0-5f0bc5afed37" providerId="ADAL" clId="{2EF8CAF9-C5F5-430C-8945-6E3C9F3042EE}" dt="2023-10-25T18:52:36.136" v="1903" actId="20577"/>
          <ac:spMkLst>
            <pc:docMk/>
            <pc:sldMk cId="836863526" sldId="264"/>
            <ac:spMk id="2" creationId="{AA8F3645-59FB-4AAC-9D35-246A035764D4}"/>
          </ac:spMkLst>
        </pc:spChg>
        <pc:spChg chg="mod ord">
          <ac:chgData name="Ian Emanuel Lalonde" userId="a89c3bae-6207-4da7-b5d0-5f0bc5afed37" providerId="ADAL" clId="{2EF8CAF9-C5F5-430C-8945-6E3C9F3042EE}" dt="2023-10-25T19:42:46.144" v="2274" actId="20577"/>
          <ac:spMkLst>
            <pc:docMk/>
            <pc:sldMk cId="836863526" sldId="264"/>
            <ac:spMk id="3" creationId="{B2C1A2B2-8DA6-4205-87D6-B9EE1A92A53D}"/>
          </ac:spMkLst>
        </pc:spChg>
        <pc:picChg chg="add del">
          <ac:chgData name="Ian Emanuel Lalonde" userId="a89c3bae-6207-4da7-b5d0-5f0bc5afed37" providerId="ADAL" clId="{2EF8CAF9-C5F5-430C-8945-6E3C9F3042EE}" dt="2023-10-25T19:29:39.502" v="2047"/>
          <ac:picMkLst>
            <pc:docMk/>
            <pc:sldMk cId="836863526" sldId="264"/>
            <ac:picMk id="4" creationId="{950F06FB-601B-4BA5-84B4-D889D7AAF535}"/>
          </ac:picMkLst>
        </pc:picChg>
        <pc:picChg chg="add mod">
          <ac:chgData name="Ian Emanuel Lalonde" userId="a89c3bae-6207-4da7-b5d0-5f0bc5afed37" providerId="ADAL" clId="{2EF8CAF9-C5F5-430C-8945-6E3C9F3042EE}" dt="2023-10-25T19:30:09.388" v="2053" actId="1076"/>
          <ac:picMkLst>
            <pc:docMk/>
            <pc:sldMk cId="836863526" sldId="264"/>
            <ac:picMk id="5" creationId="{ECE30873-9FFD-435F-907D-6CFF063426EF}"/>
          </ac:picMkLst>
        </pc:picChg>
        <pc:cxnChg chg="add mod">
          <ac:chgData name="Ian Emanuel Lalonde" userId="a89c3bae-6207-4da7-b5d0-5f0bc5afed37" providerId="ADAL" clId="{2EF8CAF9-C5F5-430C-8945-6E3C9F3042EE}" dt="2023-10-25T19:36:45.013" v="2134" actId="1582"/>
          <ac:cxnSpMkLst>
            <pc:docMk/>
            <pc:sldMk cId="836863526" sldId="264"/>
            <ac:cxnSpMk id="7" creationId="{B653A74F-F802-4ED3-9274-84D3D195E224}"/>
          </ac:cxnSpMkLst>
        </pc:cxnChg>
        <pc:cxnChg chg="add mod">
          <ac:chgData name="Ian Emanuel Lalonde" userId="a89c3bae-6207-4da7-b5d0-5f0bc5afed37" providerId="ADAL" clId="{2EF8CAF9-C5F5-430C-8945-6E3C9F3042EE}" dt="2023-10-25T19:37:03.112" v="2138" actId="14100"/>
          <ac:cxnSpMkLst>
            <pc:docMk/>
            <pc:sldMk cId="836863526" sldId="264"/>
            <ac:cxnSpMk id="9" creationId="{110C063B-0ADE-4548-897A-E0023A0957E4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5T19:34:57.464" v="2130" actId="1076"/>
        <pc:sldMkLst>
          <pc:docMk/>
          <pc:sldMk cId="1358741742" sldId="265"/>
        </pc:sldMkLst>
        <pc:spChg chg="mod">
          <ac:chgData name="Ian Emanuel Lalonde" userId="a89c3bae-6207-4da7-b5d0-5f0bc5afed37" providerId="ADAL" clId="{2EF8CAF9-C5F5-430C-8945-6E3C9F3042EE}" dt="2023-10-25T19:33:45.509" v="2075" actId="20577"/>
          <ac:spMkLst>
            <pc:docMk/>
            <pc:sldMk cId="1358741742" sldId="265"/>
            <ac:spMk id="2" creationId="{C8BEA2AF-8688-4B78-90C4-230B1B0FB601}"/>
          </ac:spMkLst>
        </pc:spChg>
        <pc:spChg chg="add mod">
          <ac:chgData name="Ian Emanuel Lalonde" userId="a89c3bae-6207-4da7-b5d0-5f0bc5afed37" providerId="ADAL" clId="{2EF8CAF9-C5F5-430C-8945-6E3C9F3042EE}" dt="2023-10-25T19:34:13.075" v="2093" actId="20577"/>
          <ac:spMkLst>
            <pc:docMk/>
            <pc:sldMk cId="1358741742" sldId="265"/>
            <ac:spMk id="5" creationId="{5EF33A3A-98ED-4D53-A4BB-04A058D59064}"/>
          </ac:spMkLst>
        </pc:spChg>
        <pc:spChg chg="add mod">
          <ac:chgData name="Ian Emanuel Lalonde" userId="a89c3bae-6207-4da7-b5d0-5f0bc5afed37" providerId="ADAL" clId="{2EF8CAF9-C5F5-430C-8945-6E3C9F3042EE}" dt="2023-10-25T19:34:57.464" v="2130" actId="1076"/>
          <ac:spMkLst>
            <pc:docMk/>
            <pc:sldMk cId="1358741742" sldId="265"/>
            <ac:spMk id="6" creationId="{C25AD3B4-E5C4-42F8-AE74-3F44ECBD71D4}"/>
          </ac:spMkLst>
        </pc:spChg>
        <pc:picChg chg="add mod modCrop">
          <ac:chgData name="Ian Emanuel Lalonde" userId="a89c3bae-6207-4da7-b5d0-5f0bc5afed37" providerId="ADAL" clId="{2EF8CAF9-C5F5-430C-8945-6E3C9F3042EE}" dt="2023-10-25T19:34:00.299" v="2076" actId="1076"/>
          <ac:picMkLst>
            <pc:docMk/>
            <pc:sldMk cId="1358741742" sldId="265"/>
            <ac:picMk id="4" creationId="{99B54FCE-CB03-4F3F-AD04-330115C18917}"/>
          </ac:picMkLst>
        </pc:picChg>
      </pc:sldChg>
      <pc:sldChg chg="addSp modSp add">
        <pc:chgData name="Ian Emanuel Lalonde" userId="a89c3bae-6207-4da7-b5d0-5f0bc5afed37" providerId="ADAL" clId="{2EF8CAF9-C5F5-430C-8945-6E3C9F3042EE}" dt="2023-10-25T20:21:02.872" v="2966" actId="5793"/>
        <pc:sldMkLst>
          <pc:docMk/>
          <pc:sldMk cId="3001440022" sldId="266"/>
        </pc:sldMkLst>
        <pc:spChg chg="mod">
          <ac:chgData name="Ian Emanuel Lalonde" userId="a89c3bae-6207-4da7-b5d0-5f0bc5afed37" providerId="ADAL" clId="{2EF8CAF9-C5F5-430C-8945-6E3C9F3042EE}" dt="2023-10-25T20:14:12.911" v="2608" actId="20577"/>
          <ac:spMkLst>
            <pc:docMk/>
            <pc:sldMk cId="3001440022" sldId="266"/>
            <ac:spMk id="2" creationId="{E1FE510C-A063-47D1-93E2-55049D0FD02E}"/>
          </ac:spMkLst>
        </pc:spChg>
        <pc:spChg chg="add mod">
          <ac:chgData name="Ian Emanuel Lalonde" userId="a89c3bae-6207-4da7-b5d0-5f0bc5afed37" providerId="ADAL" clId="{2EF8CAF9-C5F5-430C-8945-6E3C9F3042EE}" dt="2023-10-25T20:21:02.872" v="2966" actId="5793"/>
          <ac:spMkLst>
            <pc:docMk/>
            <pc:sldMk cId="3001440022" sldId="266"/>
            <ac:spMk id="3" creationId="{5D3D2901-00F9-4972-927F-7C86DB2CA0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3603E-2FA1-4DAA-8BF9-39E8A896D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7D8315-A98D-4EF9-93E8-2CDA383C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D7A52-1BFD-4219-A1D6-6612BA8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0B08E0-BE03-45BC-886A-D256972F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A8AAE8-0F17-4D5C-9D7C-062A96DC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394E5-9B53-4118-ADF2-D758DD52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48261A-B73E-424B-9589-6659E20D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169BEC-F56B-4260-97BA-5C049BAF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525FE0-9E9C-4295-AB71-98F66A4D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D68630-C79A-4A15-81B6-9E94B5CF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E4F566D-6E36-4046-8B46-1B4C855F0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01160D-B1E2-4828-B45E-BD65E62FC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03B39B-3604-48E6-AD54-BDB75DB9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4E491-E400-458B-A494-D27334EF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870A-3CAF-4378-8964-98CB2A9D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373F3-19EE-40EC-A2F7-A6EC17A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74CAB-52EC-420F-BD9F-8771D932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9BBC2A-6BE2-4AF9-A145-809BB863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256994-B2A9-4FB0-AEBF-7600B831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1C6C1C-461B-43A0-AE85-42F51A10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55879-839F-4974-ADEA-13F1D039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B3555F-E9F0-4843-A804-C0C0A016D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6AB57-63E3-496E-A7ED-00B14CDA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8083F8-D01F-44F2-ABF2-2FC69CBC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42E6C-56CF-4244-9F44-FCE6FD01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01EB2-2BC8-4CD6-BDFC-F69AE8B6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8CB8A-8404-4626-8B4B-73E9C9B95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9141C-817C-4DA8-9587-D308048D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05124A-FF14-4AA7-8647-C70CE42C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FC1EDE-EBED-41EF-925C-DA558416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2D6F0F-2C86-4E6B-A534-8A4E932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2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1486B-63EC-427C-9E20-8FCAF218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8E5EB3-C181-4A98-A9B1-4879CD09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8800D3-CA17-4253-A799-649BC8B55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FC0CF-83BB-4719-8898-5F5220AB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5A90B7-82A0-4EB9-BB34-1DD078CA3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257B0A-2741-4AEC-A1C6-97C7F08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857D5-B0A6-4605-84ED-786925C4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FDFC7B-BC51-4461-B960-8E288E93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EC8B9-A4C6-443C-8F72-875502B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8D7B09-2994-4828-BD63-3EA4B2E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FD96D-51A3-4F13-A06A-C6023CF3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497A30-3492-4AA6-8D72-3B5C4E06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0F50A4-EE36-4958-892F-3B7ABEE7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7509E7-04BB-4108-95B2-BDAD4F3C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BC2EDE-3867-4E5E-AEF2-7DEAFF9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4AFB8-ED12-4884-817A-5709386F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A5358-8474-41E0-9530-51FA34EC5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306CA3-5600-418C-8B6B-AA0D1FEB8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1277E9-732C-43CD-A26D-8D4DE271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3B8381-6E87-4CDD-BCA1-40BB4C38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08BFAE-584F-4CC8-B306-1C3D6DDD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109AD-3225-433A-B6A4-D1D6286C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28A4A4-A3D2-4A79-9C20-9D86DF390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A31789-C05A-42CA-AC37-B86ECF6E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579FB9-4B9C-457F-9262-6407C976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49D2B2-320E-470A-9C33-C4404ABC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C6331-8A95-4D71-8C01-CF4B997C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A68474-E1D8-49AD-A570-D28AD17C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30EE72-20D8-40AE-AF69-0A8FBE85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62230D-79DF-4044-8D08-EAE321CB8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125B-088A-4619-914F-5467454E774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24637-0180-48DB-BD68-6095A1A2E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2F7C5-B4D4-447D-9F1A-BBB3DAD41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640794B-4827-418E-9D74-0FF7E805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EC59A1-86D1-4F75-BD03-E80B52092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767" y="1512740"/>
            <a:ext cx="8860465" cy="1043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Guide Jackal</a:t>
            </a:r>
          </a:p>
        </p:txBody>
      </p:sp>
    </p:spTree>
    <p:extLst>
      <p:ext uri="{BB962C8B-B14F-4D97-AF65-F5344CB8AC3E}">
        <p14:creationId xmlns:p14="http://schemas.microsoft.com/office/powerpoint/2010/main" val="94757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F3645-59FB-4AAC-9D35-246A0357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Démarrer</a:t>
            </a:r>
            <a:r>
              <a:rPr lang="en-US" dirty="0"/>
              <a:t> </a:t>
            </a:r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E30873-9FFD-435F-907D-6CFF063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77" y="1690688"/>
            <a:ext cx="7990623" cy="451158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653A74F-F802-4ED3-9274-84D3D195E224}"/>
              </a:ext>
            </a:extLst>
          </p:cNvPr>
          <p:cNvCxnSpPr>
            <a:cxnSpLocks/>
          </p:cNvCxnSpPr>
          <p:nvPr/>
        </p:nvCxnSpPr>
        <p:spPr>
          <a:xfrm>
            <a:off x="2971800" y="3556000"/>
            <a:ext cx="1536700" cy="209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0C063B-0ADE-4548-897A-E0023A0957E4}"/>
              </a:ext>
            </a:extLst>
          </p:cNvPr>
          <p:cNvCxnSpPr>
            <a:cxnSpLocks/>
          </p:cNvCxnSpPr>
          <p:nvPr/>
        </p:nvCxnSpPr>
        <p:spPr>
          <a:xfrm flipV="1">
            <a:off x="2971800" y="2978681"/>
            <a:ext cx="1566560" cy="577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C1A2B2-8DA6-4205-87D6-B9EE1A92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4" y="1963848"/>
            <a:ext cx="4010246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- </a:t>
            </a:r>
            <a:r>
              <a:rPr lang="en-US" i="1" dirty="0" err="1"/>
              <a:t>roslaunch</a:t>
            </a:r>
            <a:r>
              <a:rPr lang="en-US" i="1" dirty="0"/>
              <a:t> </a:t>
            </a:r>
            <a:r>
              <a:rPr lang="en-US" i="1" dirty="0" err="1"/>
              <a:t>jackal_viz</a:t>
            </a:r>
            <a:r>
              <a:rPr lang="en-US" i="1" dirty="0"/>
              <a:t> </a:t>
            </a:r>
            <a:r>
              <a:rPr lang="en-US" i="1" dirty="0" err="1"/>
              <a:t>view_robot.launch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laserscan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 lidar </a:t>
            </a:r>
            <a:r>
              <a:rPr lang="en-US" dirty="0" err="1"/>
              <a:t>n’affiche</a:t>
            </a:r>
            <a:r>
              <a:rPr lang="en-US" dirty="0"/>
              <a:t> pas</a:t>
            </a:r>
          </a:p>
          <a:p>
            <a:pPr marL="0" indent="0">
              <a:buNone/>
            </a:pPr>
            <a:r>
              <a:rPr lang="en-US" dirty="0"/>
              <a:t>- 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contrôler</a:t>
            </a:r>
            <a:r>
              <a:rPr lang="en-US" dirty="0"/>
              <a:t> le robot dans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les </a:t>
            </a:r>
            <a:r>
              <a:rPr lang="en-US" dirty="0" err="1"/>
              <a:t>flèches</a:t>
            </a:r>
            <a:r>
              <a:rPr lang="en-US" dirty="0"/>
              <a:t> rouge et le </a:t>
            </a:r>
            <a:r>
              <a:rPr lang="en-US" dirty="0" err="1"/>
              <a:t>cercle</a:t>
            </a:r>
            <a:r>
              <a:rPr lang="en-US" dirty="0"/>
              <a:t> bleu</a:t>
            </a:r>
          </a:p>
        </p:txBody>
      </p:sp>
    </p:spTree>
    <p:extLst>
      <p:ext uri="{BB962C8B-B14F-4D97-AF65-F5344CB8AC3E}">
        <p14:creationId xmlns:p14="http://schemas.microsoft.com/office/powerpoint/2010/main" val="83686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0F129-FE5C-483F-B638-387C2A0F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package (</a:t>
            </a:r>
            <a:r>
              <a:rPr lang="en-US" dirty="0" err="1"/>
              <a:t>ros</a:t>
            </a:r>
            <a:r>
              <a:rPr lang="en-US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13203-E57E-4958-AAE4-5AB93231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Contrôler</a:t>
            </a:r>
            <a:r>
              <a:rPr lang="en-US" dirty="0"/>
              <a:t> le jackal avec un </a:t>
            </a:r>
            <a:r>
              <a:rPr lang="en-US" dirty="0" err="1"/>
              <a:t>manette</a:t>
            </a:r>
            <a:r>
              <a:rPr lang="en-US" dirty="0"/>
              <a:t> de ps4</a:t>
            </a:r>
          </a:p>
          <a:p>
            <a:r>
              <a:rPr lang="en-US" dirty="0"/>
              <a:t>Lire les points </a:t>
            </a:r>
            <a:r>
              <a:rPr lang="en-US" dirty="0" err="1"/>
              <a:t>venant</a:t>
            </a:r>
            <a:r>
              <a:rPr lang="en-US" dirty="0"/>
              <a:t> du lidar</a:t>
            </a:r>
          </a:p>
          <a:p>
            <a:r>
              <a:rPr lang="en-US" dirty="0" err="1"/>
              <a:t>Regarder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 lidar </a:t>
            </a:r>
            <a:r>
              <a:rPr lang="en-US" dirty="0" err="1"/>
              <a:t>détecte</a:t>
            </a:r>
            <a:r>
              <a:rPr lang="en-US" dirty="0"/>
              <a:t> un obstacle </a:t>
            </a:r>
            <a:r>
              <a:rPr lang="en-US" dirty="0" err="1"/>
              <a:t>devant</a:t>
            </a:r>
            <a:r>
              <a:rPr lang="en-US" dirty="0"/>
              <a:t> le jackal et modifier la </a:t>
            </a:r>
            <a:r>
              <a:rPr lang="en-US" dirty="0" err="1"/>
              <a:t>vitesse</a:t>
            </a:r>
            <a:r>
              <a:rPr lang="en-US" dirty="0"/>
              <a:t> pour </a:t>
            </a:r>
            <a:r>
              <a:rPr lang="en-US" dirty="0" err="1"/>
              <a:t>éviter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collision</a:t>
            </a:r>
          </a:p>
          <a:p>
            <a:pPr marL="0" indent="0">
              <a:buNone/>
            </a:pPr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exemple.py</a:t>
            </a:r>
          </a:p>
          <a:p>
            <a:pPr marL="0" indent="0">
              <a:buNone/>
            </a:pPr>
            <a:r>
              <a:rPr lang="en-US" dirty="0" err="1"/>
              <a:t>roslaunch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</a:t>
            </a:r>
            <a:r>
              <a:rPr lang="en-US" dirty="0" err="1"/>
              <a:t>start_basic.launch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voir</a:t>
            </a:r>
            <a:r>
              <a:rPr lang="en-US" dirty="0"/>
              <a:t> le readme du git pour plus </a:t>
            </a:r>
            <a:r>
              <a:rPr lang="en-US" dirty="0" err="1"/>
              <a:t>d’info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F75362-5197-4731-BF7C-1E833B49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5" y="2508638"/>
            <a:ext cx="5526796" cy="41450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5F666F-4F6A-47FF-BD48-0AE9C422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31" y="2438732"/>
            <a:ext cx="5620005" cy="421500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938ACB-978C-4905-9952-040473890DA1}"/>
              </a:ext>
            </a:extLst>
          </p:cNvPr>
          <p:cNvSpPr txBox="1"/>
          <p:nvPr/>
        </p:nvSpPr>
        <p:spPr>
          <a:xfrm>
            <a:off x="5188945" y="3800819"/>
            <a:ext cx="150541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Ouvrir</a:t>
            </a:r>
            <a:r>
              <a:rPr lang="en-US" dirty="0"/>
              <a:t> le latch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668B8BC-653E-4052-8ADA-64DD584AE41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05053" y="4170151"/>
            <a:ext cx="1336598" cy="258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9988510-5469-4545-9B5B-8D09E613BE3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41651" y="4170151"/>
            <a:ext cx="4039631" cy="1036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7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526575-44FC-40A9-B97F-B8C77A0E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9771" y="1885950"/>
            <a:ext cx="6858000" cy="3086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955379-47F4-449B-8500-997ED140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7450" y="1885950"/>
            <a:ext cx="6858000" cy="30861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A3717-25F9-401C-91B5-129D5A68A3A6}"/>
              </a:ext>
            </a:extLst>
          </p:cNvPr>
          <p:cNvSpPr txBox="1"/>
          <p:nvPr/>
        </p:nvSpPr>
        <p:spPr>
          <a:xfrm>
            <a:off x="2435357" y="2085384"/>
            <a:ext cx="261914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Défaire</a:t>
            </a:r>
            <a:r>
              <a:rPr lang="en-US" dirty="0"/>
              <a:t> les vis pour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l’électronique</a:t>
            </a:r>
            <a:endParaRPr lang="en-US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B7C1121-D21B-4C24-9FB4-4AD353CDF20E}"/>
              </a:ext>
            </a:extLst>
          </p:cNvPr>
          <p:cNvCxnSpPr>
            <a:cxnSpLocks/>
          </p:cNvCxnSpPr>
          <p:nvPr/>
        </p:nvCxnSpPr>
        <p:spPr>
          <a:xfrm flipV="1">
            <a:off x="4529470" y="765545"/>
            <a:ext cx="616689" cy="1319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9B9DB3D-72FE-4CFD-886B-25AEDE207919}"/>
              </a:ext>
            </a:extLst>
          </p:cNvPr>
          <p:cNvCxnSpPr>
            <a:cxnSpLocks/>
          </p:cNvCxnSpPr>
          <p:nvPr/>
        </p:nvCxnSpPr>
        <p:spPr>
          <a:xfrm flipV="1">
            <a:off x="4529470" y="691117"/>
            <a:ext cx="1754372" cy="1394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C731-D6BB-499B-8BE3-F8C132C6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7" y="-9099"/>
            <a:ext cx="10515600" cy="1325563"/>
          </a:xfrm>
        </p:spPr>
        <p:txBody>
          <a:bodyPr/>
          <a:lstStyle/>
          <a:p>
            <a:r>
              <a:rPr lang="fr-CA" dirty="0"/>
              <a:t>Accessoires</a:t>
            </a:r>
            <a:r>
              <a:rPr lang="en-US" dirty="0"/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B290BF-ADF5-4C6C-B065-13F48A81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10264" b="19668"/>
          <a:stretch/>
        </p:blipFill>
        <p:spPr>
          <a:xfrm>
            <a:off x="7091917" y="3669595"/>
            <a:ext cx="4625163" cy="30302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F446D6-6CAF-4968-95D3-634F28B4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29217" r="7149" b="19071"/>
          <a:stretch/>
        </p:blipFill>
        <p:spPr>
          <a:xfrm rot="5400000">
            <a:off x="-351005" y="2903921"/>
            <a:ext cx="5251164" cy="23407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4B9350-1BC2-440C-94BB-B46DBE771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12644" r="6188" b="7513"/>
          <a:stretch/>
        </p:blipFill>
        <p:spPr>
          <a:xfrm>
            <a:off x="7091917" y="98479"/>
            <a:ext cx="4976036" cy="33066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80D04-BF5D-4252-B295-27188CBEE5FE}"/>
              </a:ext>
            </a:extLst>
          </p:cNvPr>
          <p:cNvSpPr txBox="1"/>
          <p:nvPr/>
        </p:nvSpPr>
        <p:spPr>
          <a:xfrm>
            <a:off x="3649617" y="4723069"/>
            <a:ext cx="143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Chargeur</a:t>
            </a:r>
            <a:r>
              <a:rPr lang="en-US" dirty="0"/>
              <a:t>:</a:t>
            </a:r>
          </a:p>
          <a:p>
            <a:r>
              <a:rPr lang="en-US" dirty="0"/>
              <a:t>Mascot 7-cell</a:t>
            </a:r>
          </a:p>
          <a:p>
            <a:r>
              <a:rPr lang="en-US" dirty="0"/>
              <a:t>Type 3240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6D3D49-2D72-4824-AB98-5EBB059F6813}"/>
              </a:ext>
            </a:extLst>
          </p:cNvPr>
          <p:cNvSpPr txBox="1"/>
          <p:nvPr/>
        </p:nvSpPr>
        <p:spPr>
          <a:xfrm>
            <a:off x="5481961" y="1108034"/>
            <a:ext cx="137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Contrôleur</a:t>
            </a:r>
            <a:r>
              <a:rPr lang="en-US" dirty="0"/>
              <a:t>:</a:t>
            </a:r>
          </a:p>
          <a:p>
            <a:r>
              <a:rPr lang="en-US" dirty="0" err="1"/>
              <a:t>Manette</a:t>
            </a:r>
            <a:r>
              <a:rPr lang="en-US" dirty="0"/>
              <a:t> ps4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7A22A0-5CE8-4C2B-A5A0-2EA91969A8C1}"/>
              </a:ext>
            </a:extLst>
          </p:cNvPr>
          <p:cNvSpPr txBox="1"/>
          <p:nvPr/>
        </p:nvSpPr>
        <p:spPr>
          <a:xfrm>
            <a:off x="5481961" y="3751125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Batterie:</a:t>
            </a:r>
          </a:p>
          <a:p>
            <a:r>
              <a:rPr lang="en-US" dirty="0" err="1"/>
              <a:t>AllCell</a:t>
            </a:r>
            <a:r>
              <a:rPr lang="en-US" dirty="0"/>
              <a:t> HE2613</a:t>
            </a:r>
          </a:p>
        </p:txBody>
      </p:sp>
    </p:spTree>
    <p:extLst>
      <p:ext uri="{BB962C8B-B14F-4D97-AF65-F5344CB8AC3E}">
        <p14:creationId xmlns:p14="http://schemas.microsoft.com/office/powerpoint/2010/main" val="114048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EA2AF-8688-4B78-90C4-230B1B0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B54FCE-CB03-4F3F-AD04-330115C1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12917"/>
          <a:stretch/>
        </p:blipFill>
        <p:spPr>
          <a:xfrm>
            <a:off x="1625600" y="1941616"/>
            <a:ext cx="8763000" cy="491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F33A3A-98ED-4D53-A4BB-04A058D59064}"/>
              </a:ext>
            </a:extLst>
          </p:cNvPr>
          <p:cNvSpPr txBox="1"/>
          <p:nvPr/>
        </p:nvSpPr>
        <p:spPr>
          <a:xfrm>
            <a:off x="2362200" y="1506022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général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5AD3B4-E5C4-42F8-AE74-3F44ECBD71D4}"/>
              </a:ext>
            </a:extLst>
          </p:cNvPr>
          <p:cNvSpPr txBox="1"/>
          <p:nvPr/>
        </p:nvSpPr>
        <p:spPr>
          <a:xfrm>
            <a:off x="6268296" y="1506022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spécifique</a:t>
            </a:r>
            <a:r>
              <a:rPr lang="en-US" dirty="0"/>
              <a:t> au set-up</a:t>
            </a:r>
          </a:p>
        </p:txBody>
      </p:sp>
    </p:spTree>
    <p:extLst>
      <p:ext uri="{BB962C8B-B14F-4D97-AF65-F5344CB8AC3E}">
        <p14:creationId xmlns:p14="http://schemas.microsoft.com/office/powerpoint/2010/main" val="135874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E510C-A063-47D1-93E2-55049D0F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du jackal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D2901-00F9-4972-927F-7C86DB2C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brancher</a:t>
            </a:r>
            <a:r>
              <a:rPr lang="en-US" dirty="0"/>
              <a:t> un </a:t>
            </a:r>
            <a:r>
              <a:rPr lang="en-US" dirty="0" err="1"/>
              <a:t>écran</a:t>
            </a:r>
            <a:r>
              <a:rPr lang="en-US" dirty="0"/>
              <a:t> avec clavier-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directement</a:t>
            </a:r>
            <a:r>
              <a:rPr lang="en-US" dirty="0"/>
              <a:t> au Jetson pour programmer le Jackal et </a:t>
            </a:r>
            <a:r>
              <a:rPr lang="en-US" dirty="0" err="1"/>
              <a:t>configurer</a:t>
            </a:r>
            <a:r>
              <a:rPr lang="en-US" dirty="0"/>
              <a:t> la </a:t>
            </a:r>
            <a:r>
              <a:rPr lang="en-US" dirty="0" err="1"/>
              <a:t>connexion</a:t>
            </a:r>
            <a:r>
              <a:rPr lang="en-US" dirty="0"/>
              <a:t> à distance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se </a:t>
            </a:r>
            <a:r>
              <a:rPr lang="en-US" dirty="0" err="1"/>
              <a:t>brancher</a:t>
            </a:r>
            <a:r>
              <a:rPr lang="en-US" dirty="0"/>
              <a:t> par ethernet et </a:t>
            </a:r>
            <a:r>
              <a:rPr lang="en-US" dirty="0" err="1"/>
              <a:t>configurer</a:t>
            </a:r>
            <a:r>
              <a:rPr lang="en-US" dirty="0"/>
              <a:t> par </a:t>
            </a:r>
            <a:r>
              <a:rPr lang="en-US" dirty="0" err="1"/>
              <a:t>ssh</a:t>
            </a:r>
            <a:r>
              <a:rPr lang="en-US" dirty="0"/>
              <a:t> le Jackal</a:t>
            </a:r>
          </a:p>
          <a:p>
            <a:pPr marL="0" indent="0">
              <a:buNone/>
            </a:pPr>
            <a:r>
              <a:rPr lang="en-US" dirty="0" err="1"/>
              <a:t>Certains</a:t>
            </a:r>
            <a:r>
              <a:rPr lang="en-US" dirty="0"/>
              <a:t> bugs </a:t>
            </a:r>
            <a:r>
              <a:rPr lang="en-US" dirty="0" err="1"/>
              <a:t>peuvent</a:t>
            </a:r>
            <a:r>
              <a:rPr lang="en-US" dirty="0"/>
              <a:t> arriver, (</a:t>
            </a:r>
            <a:r>
              <a:rPr lang="en-US" dirty="0" err="1"/>
              <a:t>connexion</a:t>
            </a:r>
            <a:r>
              <a:rPr lang="en-US" dirty="0"/>
              <a:t> qui arête, </a:t>
            </a:r>
            <a:r>
              <a:rPr lang="en-US" dirty="0" err="1"/>
              <a:t>manette</a:t>
            </a:r>
            <a:r>
              <a:rPr lang="en-US" dirty="0"/>
              <a:t> qui se </a:t>
            </a:r>
            <a:r>
              <a:rPr lang="en-US" dirty="0" err="1"/>
              <a:t>connecte</a:t>
            </a:r>
            <a:r>
              <a:rPr lang="en-US" dirty="0"/>
              <a:t> pas, topic qui </a:t>
            </a:r>
            <a:r>
              <a:rPr lang="en-US" dirty="0" err="1"/>
              <a:t>s’affiche</a:t>
            </a:r>
            <a:r>
              <a:rPr lang="en-US" dirty="0"/>
              <a:t> pas…) </a:t>
            </a:r>
            <a:r>
              <a:rPr lang="en-US" dirty="0" err="1"/>
              <a:t>redémarrer</a:t>
            </a:r>
            <a:r>
              <a:rPr lang="en-US" dirty="0"/>
              <a:t> le Jackal </a:t>
            </a:r>
            <a:r>
              <a:rPr lang="en-US" dirty="0" err="1"/>
              <a:t>règle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problems.</a:t>
            </a:r>
          </a:p>
          <a:p>
            <a:pPr marL="0" indent="0">
              <a:buNone/>
            </a:pPr>
            <a:r>
              <a:rPr lang="en-US"/>
              <a:t>Password: </a:t>
            </a:r>
            <a:r>
              <a:rPr lang="en-US" dirty="0" err="1"/>
              <a:t>clearpath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4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DDFF2-BAAC-4E91-A0C9-EE43DBD2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Connexion</a:t>
            </a:r>
            <a:r>
              <a:rPr lang="en-US" dirty="0"/>
              <a:t> à distance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DF3C39-3EDA-49D2-AF51-E740B0707346}"/>
              </a:ext>
            </a:extLst>
          </p:cNvPr>
          <p:cNvSpPr txBox="1"/>
          <p:nvPr/>
        </p:nvSpPr>
        <p:spPr>
          <a:xfrm>
            <a:off x="956930" y="2243470"/>
            <a:ext cx="85211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Connecter le jackal et son </a:t>
            </a:r>
            <a:r>
              <a:rPr lang="en-US" dirty="0" err="1"/>
              <a:t>ordi</a:t>
            </a:r>
            <a:r>
              <a:rPr lang="en-US" dirty="0"/>
              <a:t> à </a:t>
            </a:r>
            <a:r>
              <a:rPr lang="en-US" dirty="0" err="1"/>
              <a:t>PulseWifi</a:t>
            </a:r>
            <a:r>
              <a:rPr lang="en-US" dirty="0"/>
              <a:t> (La </a:t>
            </a:r>
            <a:r>
              <a:rPr lang="en-US" dirty="0" err="1"/>
              <a:t>connexion</a:t>
            </a:r>
            <a:r>
              <a:rPr lang="en-US" dirty="0"/>
              <a:t> ne </a:t>
            </a:r>
            <a:r>
              <a:rPr lang="en-US" dirty="0" err="1"/>
              <a:t>fonctionne</a:t>
            </a:r>
            <a:r>
              <a:rPr lang="en-US" dirty="0"/>
              <a:t> pas sur </a:t>
            </a:r>
            <a:r>
              <a:rPr lang="en-US" dirty="0" err="1"/>
              <a:t>eduroam</a:t>
            </a:r>
            <a:r>
              <a:rPr lang="en-US" dirty="0"/>
              <a:t>)</a:t>
            </a:r>
          </a:p>
          <a:p>
            <a:r>
              <a:rPr lang="en-US" dirty="0"/>
              <a:t>Option 1: SSH</a:t>
            </a:r>
          </a:p>
          <a:p>
            <a:r>
              <a:rPr lang="en-US" dirty="0"/>
              <a:t>	Dans un terminal -&gt; </a:t>
            </a:r>
            <a:r>
              <a:rPr lang="en-US" i="1" dirty="0" err="1"/>
              <a:t>ssh</a:t>
            </a:r>
            <a:r>
              <a:rPr lang="en-US" i="1" dirty="0"/>
              <a:t> administrator@&lt;</a:t>
            </a:r>
            <a:r>
              <a:rPr lang="en-US" i="1" dirty="0" err="1"/>
              <a:t>ip</a:t>
            </a:r>
            <a:r>
              <a:rPr lang="en-US" i="1" dirty="0"/>
              <a:t> address&gt;</a:t>
            </a:r>
            <a:r>
              <a:rPr lang="en-US" dirty="0"/>
              <a:t> </a:t>
            </a:r>
          </a:p>
          <a:p>
            <a:r>
              <a:rPr lang="en-US" dirty="0"/>
              <a:t>Option 2: VNC</a:t>
            </a:r>
          </a:p>
          <a:p>
            <a:r>
              <a:rPr lang="en-US" dirty="0"/>
              <a:t>	VNC viewer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installer</a:t>
            </a:r>
          </a:p>
          <a:p>
            <a:r>
              <a:rPr lang="en-US" dirty="0"/>
              <a:t>	Se connecter à &lt;</a:t>
            </a:r>
            <a:r>
              <a:rPr lang="en-US" dirty="0" err="1"/>
              <a:t>ip</a:t>
            </a:r>
            <a:r>
              <a:rPr lang="en-US" dirty="0"/>
              <a:t> address&gt;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86C2DE-4502-46C0-ACC5-D6B9F38BBAC0}"/>
              </a:ext>
            </a:extLst>
          </p:cNvPr>
          <p:cNvSpPr txBox="1"/>
          <p:nvPr/>
        </p:nvSpPr>
        <p:spPr>
          <a:xfrm>
            <a:off x="956930" y="5074920"/>
            <a:ext cx="486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À essayer avec </a:t>
            </a:r>
            <a:r>
              <a:rPr lang="en-US" sz="1600" b="1" dirty="0" err="1"/>
              <a:t>l’adresse</a:t>
            </a:r>
            <a:r>
              <a:rPr lang="en-US" sz="1600" b="1" dirty="0"/>
              <a:t>: 192.168.1.248</a:t>
            </a:r>
          </a:p>
          <a:p>
            <a:r>
              <a:rPr lang="en-US" sz="1600" b="1" dirty="0"/>
              <a:t>Pour </a:t>
            </a:r>
            <a:r>
              <a:rPr lang="en-US" sz="1600" b="1" dirty="0" err="1"/>
              <a:t>trouver</a:t>
            </a:r>
            <a:r>
              <a:rPr lang="en-US" sz="1600" b="1" dirty="0"/>
              <a:t> les </a:t>
            </a:r>
            <a:r>
              <a:rPr lang="en-US" sz="1600" b="1" dirty="0" err="1"/>
              <a:t>connexions</a:t>
            </a:r>
            <a:r>
              <a:rPr lang="en-US" sz="1600" b="1" dirty="0"/>
              <a:t> sur le </a:t>
            </a:r>
            <a:r>
              <a:rPr lang="en-US" sz="1600" b="1" dirty="0" err="1"/>
              <a:t>réseau</a:t>
            </a:r>
            <a:r>
              <a:rPr lang="en-US" sz="1600" b="1" dirty="0"/>
              <a:t> : </a:t>
            </a:r>
            <a:r>
              <a:rPr lang="en-US" sz="1600" b="1" dirty="0" err="1"/>
              <a:t>arp</a:t>
            </a:r>
            <a:r>
              <a:rPr lang="en-US" sz="1600" b="1" dirty="0"/>
              <a:t> –a</a:t>
            </a:r>
          </a:p>
          <a:p>
            <a:r>
              <a:rPr lang="en-US" sz="1600" b="1" dirty="0"/>
              <a:t>	le jackal a </a:t>
            </a:r>
            <a:r>
              <a:rPr lang="en-US" sz="1600" b="1" dirty="0" err="1"/>
              <a:t>l’adresse</a:t>
            </a:r>
            <a:r>
              <a:rPr lang="en-US" sz="1600" b="1" dirty="0"/>
              <a:t> mac : 48-b0-2d-0e-f9-b6 </a:t>
            </a:r>
          </a:p>
        </p:txBody>
      </p:sp>
    </p:spTree>
    <p:extLst>
      <p:ext uri="{BB962C8B-B14F-4D97-AF65-F5344CB8AC3E}">
        <p14:creationId xmlns:p14="http://schemas.microsoft.com/office/powerpoint/2010/main" val="24376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4EA59AD-232C-486A-9C20-03E04BAF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ROS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AA8ED6-CE92-4BA2-ABCC-A3E77CE3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Ros </a:t>
            </a:r>
            <a:r>
              <a:rPr lang="en-US" dirty="0" err="1"/>
              <a:t>devrait</a:t>
            </a:r>
            <a:r>
              <a:rPr lang="en-US" dirty="0"/>
              <a:t> </a:t>
            </a:r>
            <a:r>
              <a:rPr lang="en-US" dirty="0" err="1"/>
              <a:t>rouler</a:t>
            </a:r>
            <a:r>
              <a:rPr lang="en-US" dirty="0"/>
              <a:t> par </a:t>
            </a:r>
            <a:r>
              <a:rPr lang="en-US" dirty="0" err="1"/>
              <a:t>défault</a:t>
            </a:r>
            <a:r>
              <a:rPr lang="en-US" dirty="0"/>
              <a:t> </a:t>
            </a:r>
            <a:r>
              <a:rPr lang="en-US" dirty="0" err="1"/>
              <a:t>dès</a:t>
            </a:r>
            <a:r>
              <a:rPr lang="en-US" dirty="0"/>
              <a:t> le </a:t>
            </a:r>
            <a:r>
              <a:rPr lang="en-US" dirty="0" err="1"/>
              <a:t>démarrage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Faire:</a:t>
            </a:r>
          </a:p>
          <a:p>
            <a:pPr marL="0" indent="0">
              <a:buNone/>
            </a:pPr>
            <a:r>
              <a:rPr lang="en-US" i="1" dirty="0" err="1"/>
              <a:t>rostopic</a:t>
            </a:r>
            <a:r>
              <a:rPr lang="en-US" i="1" dirty="0"/>
              <a:t> list </a:t>
            </a:r>
          </a:p>
          <a:p>
            <a:pPr marL="0" indent="0">
              <a:buNone/>
            </a:pPr>
            <a:r>
              <a:rPr lang="en-US" dirty="0"/>
              <a:t>Pour </a:t>
            </a:r>
            <a:r>
              <a:rPr lang="en-US" dirty="0" err="1"/>
              <a:t>voir</a:t>
            </a:r>
            <a:r>
              <a:rPr lang="en-US" dirty="0"/>
              <a:t> la </a:t>
            </a:r>
            <a:r>
              <a:rPr lang="en-US" dirty="0" err="1"/>
              <a:t>liste</a:t>
            </a:r>
            <a:r>
              <a:rPr lang="en-US" dirty="0"/>
              <a:t> des messages ROS </a:t>
            </a:r>
            <a:r>
              <a:rPr lang="en-US" dirty="0" err="1"/>
              <a:t>disponibles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S’assurer</a:t>
            </a:r>
            <a:r>
              <a:rPr lang="en-US" dirty="0"/>
              <a:t> que </a:t>
            </a:r>
            <a:r>
              <a:rPr lang="en-US" dirty="0" err="1"/>
              <a:t>environemment</a:t>
            </a:r>
            <a:r>
              <a:rPr lang="en-US" dirty="0"/>
              <a:t>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bien </a:t>
            </a:r>
            <a:r>
              <a:rPr lang="en-US" dirty="0" err="1"/>
              <a:t>sourcé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978BB-7D60-41EC-85F0-CC14E32E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la </a:t>
            </a:r>
            <a:r>
              <a:rPr lang="en-US" dirty="0" err="1"/>
              <a:t>manette</a:t>
            </a: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3F122B-2A8E-4209-918B-5D9CF099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598" y="1612974"/>
            <a:ext cx="5289055" cy="43513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52662C-A466-4AF5-AE27-5998503253F9}"/>
              </a:ext>
            </a:extLst>
          </p:cNvPr>
          <p:cNvSpPr txBox="1"/>
          <p:nvPr/>
        </p:nvSpPr>
        <p:spPr>
          <a:xfrm>
            <a:off x="838200" y="2115879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 default les </a:t>
            </a:r>
            <a:r>
              <a:rPr lang="en-US" dirty="0" err="1"/>
              <a:t>contrôles</a:t>
            </a:r>
            <a:r>
              <a:rPr lang="en-US" dirty="0"/>
              <a:t> de la </a:t>
            </a:r>
            <a:r>
              <a:rPr lang="en-US" dirty="0" err="1"/>
              <a:t>manette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DD98BD-7B00-4F70-AFF7-81C004BB48DD}"/>
              </a:ext>
            </a:extLst>
          </p:cNvPr>
          <p:cNvSpPr txBox="1"/>
          <p:nvPr/>
        </p:nvSpPr>
        <p:spPr>
          <a:xfrm>
            <a:off x="838200" y="3305492"/>
            <a:ext cx="24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topic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associé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:</a:t>
            </a:r>
          </a:p>
          <a:p>
            <a:r>
              <a:rPr lang="en-US" i="1" dirty="0"/>
              <a:t>/</a:t>
            </a:r>
            <a:r>
              <a:rPr lang="en-US" i="1" dirty="0" err="1"/>
              <a:t>bluetooth_teleop</a:t>
            </a:r>
            <a:r>
              <a:rPr lang="en-US" i="1" dirty="0"/>
              <a:t>/joy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7DD30D-73B1-4E2B-95E3-9985D199BB58}"/>
              </a:ext>
            </a:extLst>
          </p:cNvPr>
          <p:cNvSpPr txBox="1"/>
          <p:nvPr/>
        </p:nvSpPr>
        <p:spPr>
          <a:xfrm>
            <a:off x="675015" y="5760931"/>
            <a:ext cx="464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*possible que la </a:t>
            </a:r>
            <a:r>
              <a:rPr lang="en-US" i="1" dirty="0" err="1"/>
              <a:t>manette</a:t>
            </a:r>
            <a:r>
              <a:rPr lang="en-US" i="1" dirty="0"/>
              <a:t> ne se </a:t>
            </a:r>
            <a:r>
              <a:rPr lang="en-US" i="1" dirty="0" err="1"/>
              <a:t>connecte</a:t>
            </a:r>
            <a:r>
              <a:rPr lang="en-US" i="1" dirty="0"/>
              <a:t> pas au jackal </a:t>
            </a:r>
            <a:r>
              <a:rPr lang="en-US" i="1" dirty="0" err="1"/>
              <a:t>si</a:t>
            </a:r>
            <a:r>
              <a:rPr lang="en-US" i="1" dirty="0"/>
              <a:t> </a:t>
            </a:r>
            <a:r>
              <a:rPr lang="en-US" i="1" dirty="0" err="1"/>
              <a:t>elle</a:t>
            </a:r>
            <a:r>
              <a:rPr lang="en-US" i="1" dirty="0"/>
              <a:t> </a:t>
            </a:r>
            <a:r>
              <a:rPr lang="en-US" i="1" dirty="0" err="1"/>
              <a:t>est</a:t>
            </a:r>
            <a:r>
              <a:rPr lang="en-US" i="1" dirty="0"/>
              <a:t> </a:t>
            </a:r>
            <a:r>
              <a:rPr lang="en-US" i="1" dirty="0" err="1"/>
              <a:t>branchée</a:t>
            </a:r>
            <a:r>
              <a:rPr lang="en-US" i="1" dirty="0"/>
              <a:t> sur un </a:t>
            </a:r>
            <a:r>
              <a:rPr lang="en-US" i="1" dirty="0" err="1"/>
              <a:t>autre</a:t>
            </a:r>
            <a:r>
              <a:rPr lang="en-US" i="1" dirty="0"/>
              <a:t> </a:t>
            </a:r>
            <a:r>
              <a:rPr lang="en-US" i="1" dirty="0" err="1"/>
              <a:t>ordi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806534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9626</TotalTime>
  <Words>362</Words>
  <Application>Microsoft Office PowerPoint</Application>
  <PresentationFormat>Grand écran</PresentationFormat>
  <Paragraphs>54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Guide Jackal</vt:lpstr>
      <vt:lpstr>Ouvrir le robot</vt:lpstr>
      <vt:lpstr>Ouvrir le robot</vt:lpstr>
      <vt:lpstr>Accessoires </vt:lpstr>
      <vt:lpstr>Guides</vt:lpstr>
      <vt:lpstr>Utilisation du jackal </vt:lpstr>
      <vt:lpstr>Connexion à distance</vt:lpstr>
      <vt:lpstr>Utiliser ROS</vt:lpstr>
      <vt:lpstr>Utiliser la manette</vt:lpstr>
      <vt:lpstr>Démarrer rviz</vt:lpstr>
      <vt:lpstr>Basic package (ros)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Ian Emanuel Lalonde</dc:creator>
  <cp:lastModifiedBy>Ian Emanuel Lalonde</cp:lastModifiedBy>
  <cp:revision>26</cp:revision>
  <dcterms:created xsi:type="dcterms:W3CDTF">2023-10-17T14:45:04Z</dcterms:created>
  <dcterms:modified xsi:type="dcterms:W3CDTF">2023-12-11T15:38:26Z</dcterms:modified>
</cp:coreProperties>
</file>